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7"/>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134805631" r:id="rId13"/>
    <p:sldId id="2134805632" r:id="rId14"/>
    <p:sldId id="2134805633" r:id="rId15"/>
    <p:sldId id="2076137126" r:id="rId16"/>
    <p:sldId id="2076137127" r:id="rId17"/>
    <p:sldId id="263" r:id="rId18"/>
    <p:sldId id="2134805556" r:id="rId19"/>
    <p:sldId id="2134805557" r:id="rId20"/>
    <p:sldId id="2076137131" r:id="rId21"/>
    <p:sldId id="2134805558" r:id="rId22"/>
    <p:sldId id="2076137132" r:id="rId23"/>
    <p:sldId id="2134805580" r:id="rId24"/>
    <p:sldId id="2076137141" r:id="rId25"/>
    <p:sldId id="2134805567" r:id="rId26"/>
    <p:sldId id="2134805568" r:id="rId27"/>
    <p:sldId id="2134805582" r:id="rId28"/>
    <p:sldId id="2134805577" r:id="rId29"/>
    <p:sldId id="2134805572" r:id="rId30"/>
    <p:sldId id="2134805575" r:id="rId31"/>
    <p:sldId id="2134805576" r:id="rId32"/>
    <p:sldId id="2134805574" r:id="rId33"/>
    <p:sldId id="2134805599" r:id="rId34"/>
    <p:sldId id="2134805597" r:id="rId35"/>
    <p:sldId id="2134805598" r:id="rId36"/>
    <p:sldId id="2134805600" r:id="rId37"/>
    <p:sldId id="2134805601" r:id="rId38"/>
    <p:sldId id="2134805602" r:id="rId39"/>
    <p:sldId id="2134805603" r:id="rId40"/>
    <p:sldId id="2134805606" r:id="rId41"/>
    <p:sldId id="2134805605" r:id="rId42"/>
    <p:sldId id="2134805634" r:id="rId43"/>
    <p:sldId id="2134805636" r:id="rId44"/>
    <p:sldId id="2076137128" r:id="rId45"/>
    <p:sldId id="2134805559" r:id="rId46"/>
    <p:sldId id="2134805581" r:id="rId47"/>
    <p:sldId id="2134805560" r:id="rId48"/>
    <p:sldId id="2134805562" r:id="rId49"/>
    <p:sldId id="2134805563" r:id="rId50"/>
    <p:sldId id="2134805565" r:id="rId51"/>
    <p:sldId id="2134805566" r:id="rId52"/>
    <p:sldId id="2134805607" r:id="rId53"/>
    <p:sldId id="2134805608" r:id="rId54"/>
    <p:sldId id="2134805635" r:id="rId55"/>
    <p:sldId id="2076137130" r:id="rId56"/>
    <p:sldId id="2134805591" r:id="rId57"/>
    <p:sldId id="2134805583" r:id="rId58"/>
    <p:sldId id="2134805586" r:id="rId59"/>
    <p:sldId id="2134805584" r:id="rId60"/>
    <p:sldId id="2134805585" r:id="rId61"/>
    <p:sldId id="2134805595" r:id="rId62"/>
    <p:sldId id="2134805593" r:id="rId63"/>
    <p:sldId id="2134805590" r:id="rId64"/>
    <p:sldId id="2134805596" r:id="rId65"/>
    <p:sldId id="2134805592" r:id="rId66"/>
    <p:sldId id="2134805589" r:id="rId67"/>
    <p:sldId id="2134805594" r:id="rId68"/>
    <p:sldId id="4950" r:id="rId69"/>
    <p:sldId id="4926" r:id="rId70"/>
    <p:sldId id="4928" r:id="rId71"/>
    <p:sldId id="4929" r:id="rId72"/>
    <p:sldId id="4930" r:id="rId73"/>
    <p:sldId id="4931" r:id="rId74"/>
    <p:sldId id="4932" r:id="rId75"/>
    <p:sldId id="4933" r:id="rId76"/>
    <p:sldId id="4991" r:id="rId77"/>
    <p:sldId id="5027" r:id="rId78"/>
    <p:sldId id="2134805615" r:id="rId79"/>
    <p:sldId id="2134805616" r:id="rId80"/>
    <p:sldId id="2134805617" r:id="rId81"/>
    <p:sldId id="2134805618" r:id="rId82"/>
    <p:sldId id="2134805619" r:id="rId83"/>
    <p:sldId id="2134805620" r:id="rId84"/>
    <p:sldId id="2134805621" r:id="rId85"/>
    <p:sldId id="2134805622" r:id="rId86"/>
    <p:sldId id="2134805623" r:id="rId87"/>
    <p:sldId id="2134805624" r:id="rId88"/>
    <p:sldId id="2134805625" r:id="rId89"/>
    <p:sldId id="2134805626" r:id="rId90"/>
    <p:sldId id="2134805627" r:id="rId91"/>
    <p:sldId id="2134805628" r:id="rId92"/>
    <p:sldId id="2134805629" r:id="rId93"/>
    <p:sldId id="2134805630" r:id="rId94"/>
    <p:sldId id="678" r:id="rId95"/>
    <p:sldId id="683" r:id="rId96"/>
    <p:sldId id="3139" r:id="rId97"/>
    <p:sldId id="3140" r:id="rId98"/>
    <p:sldId id="2595" r:id="rId99"/>
    <p:sldId id="3151" r:id="rId100"/>
    <p:sldId id="3152" r:id="rId101"/>
    <p:sldId id="3153" r:id="rId102"/>
    <p:sldId id="2582" r:id="rId103"/>
    <p:sldId id="2583" r:id="rId104"/>
    <p:sldId id="3161" r:id="rId105"/>
    <p:sldId id="3162" r:id="rId106"/>
    <p:sldId id="3166" r:id="rId107"/>
    <p:sldId id="3167" r:id="rId108"/>
    <p:sldId id="3155" r:id="rId109"/>
    <p:sldId id="3169" r:id="rId110"/>
    <p:sldId id="3172" r:id="rId111"/>
    <p:sldId id="3149" r:id="rId112"/>
    <p:sldId id="11962" r:id="rId113"/>
    <p:sldId id="3160" r:id="rId114"/>
    <p:sldId id="11964" r:id="rId115"/>
    <p:sldId id="11975" r:id="rId116"/>
    <p:sldId id="11976" r:id="rId117"/>
    <p:sldId id="11953" r:id="rId118"/>
    <p:sldId id="11968" r:id="rId119"/>
    <p:sldId id="3201" r:id="rId120"/>
    <p:sldId id="3164" r:id="rId121"/>
    <p:sldId id="2076137135" r:id="rId122"/>
    <p:sldId id="3194" r:id="rId123"/>
    <p:sldId id="3204" r:id="rId124"/>
    <p:sldId id="3187" r:id="rId125"/>
    <p:sldId id="2581" r:id="rId126"/>
    <p:sldId id="2076136257" r:id="rId127"/>
    <p:sldId id="2588" r:id="rId128"/>
    <p:sldId id="2590" r:id="rId129"/>
    <p:sldId id="11982" r:id="rId130"/>
    <p:sldId id="11952" r:id="rId131"/>
    <p:sldId id="11954" r:id="rId132"/>
    <p:sldId id="2076137136" r:id="rId133"/>
    <p:sldId id="3191" r:id="rId134"/>
    <p:sldId id="2076137137" r:id="rId135"/>
    <p:sldId id="3192" r:id="rId136"/>
    <p:sldId id="2591" r:id="rId137"/>
    <p:sldId id="2076137138" r:id="rId138"/>
    <p:sldId id="2585" r:id="rId139"/>
    <p:sldId id="2076137139" r:id="rId140"/>
    <p:sldId id="3230" r:id="rId141"/>
    <p:sldId id="3207" r:id="rId142"/>
    <p:sldId id="11981" r:id="rId143"/>
    <p:sldId id="2076137140" r:id="rId144"/>
    <p:sldId id="3188" r:id="rId145"/>
    <p:sldId id="3185"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134805631"/>
            <p14:sldId id="2134805632"/>
            <p14:sldId id="2134805633"/>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6"/>
            <p14:sldId id="2134805605"/>
            <p14:sldId id="2134805634"/>
            <p14:sldId id="213480563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35"/>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5256" autoAdjust="0"/>
  </p:normalViewPr>
  <p:slideViewPr>
    <p:cSldViewPr snapToGrid="0" snapToObjects="1">
      <p:cViewPr varScale="1">
        <p:scale>
          <a:sx n="104" d="100"/>
          <a:sy n="104" d="100"/>
        </p:scale>
        <p:origin x="318" y="96"/>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56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3/1/2021 8:58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104</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106</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109</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3/1/2021 8:58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3/1/2021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122</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129</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3/1/2021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9.emf"/><Relationship Id="rId4" Type="http://schemas.openxmlformats.org/officeDocument/2006/relationships/image" Target="../media/image128.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33.emf"/></Relationships>
</file>

<file path=ppt/slides/_rels/slide117.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36.wmf"/><Relationship Id="rId4" Type="http://schemas.openxmlformats.org/officeDocument/2006/relationships/image" Target="../media/image135.wmf"/></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7.emf"/><Relationship Id="rId7" Type="http://schemas.openxmlformats.org/officeDocument/2006/relationships/image" Target="../media/image141.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40.emf"/><Relationship Id="rId5" Type="http://schemas.openxmlformats.org/officeDocument/2006/relationships/image" Target="../media/image139.emf"/><Relationship Id="rId10" Type="http://schemas.openxmlformats.org/officeDocument/2006/relationships/image" Target="../media/image144.emf"/><Relationship Id="rId4" Type="http://schemas.openxmlformats.org/officeDocument/2006/relationships/image" Target="../media/image138.emf"/><Relationship Id="rId9" Type="http://schemas.openxmlformats.org/officeDocument/2006/relationships/image" Target="../media/image143.emf"/></Relationships>
</file>

<file path=ppt/slides/_rels/slide12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png"/><Relationship Id="rId9" Type="http://schemas.openxmlformats.org/officeDocument/2006/relationships/image" Target="../media/image152.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e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svg"/></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wmf"/><Relationship Id="rId1" Type="http://schemas.openxmlformats.org/officeDocument/2006/relationships/slideLayout" Target="../slideLayouts/slideLayout2.xml"/><Relationship Id="rId5" Type="http://schemas.openxmlformats.org/officeDocument/2006/relationships/image" Target="../media/image69.wmf"/><Relationship Id="rId4" Type="http://schemas.openxmlformats.org/officeDocument/2006/relationships/image" Target="../media/image68.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notesSlide" Target="../notesSlides/notesSlide10.xml"/><Relationship Id="rId7" Type="http://schemas.openxmlformats.org/officeDocument/2006/relationships/image" Target="../media/image117.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11.xml"/><Relationship Id="rId7" Type="http://schemas.openxmlformats.org/officeDocument/2006/relationships/image" Target="../media/image122.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Data types</a:t>
            </a:r>
          </a:p>
          <a:p>
            <a:r>
              <a:rPr lang="en-US" dirty="0"/>
              <a:t>Non-relational data</a:t>
            </a:r>
          </a:p>
          <a:p>
            <a:r>
              <a:rPr lang="en-US" dirty="0"/>
              <a:t>Relational data</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Data analytics</a:t>
            </a:r>
          </a:p>
          <a:p>
            <a:r>
              <a:rPr lang="en-US" dirty="0"/>
              <a:t>Monitoring</a:t>
            </a:r>
          </a:p>
          <a:p>
            <a:r>
              <a:rPr lang="en-US" dirty="0"/>
              <a:t>DP-200 practice questions</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0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8831</TotalTime>
  <Words>10161</Words>
  <Application>Microsoft Office PowerPoint</Application>
  <PresentationFormat>On-screen Show (16:9)</PresentationFormat>
  <Paragraphs>1542</Paragraphs>
  <Slides>145</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145</vt:i4>
      </vt:variant>
    </vt:vector>
  </HeadingPairs>
  <TitlesOfParts>
    <vt:vector size="157"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What is an Azure Data Engineer?</vt:lpstr>
      <vt:lpstr>Azure Data Scientist Associate</vt:lpstr>
      <vt:lpstr>Azure Data Fundamentals</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Request Units (RUs)</vt:lpstr>
      <vt:lpstr>Cosmos DB Partitioning</vt:lpstr>
      <vt:lpstr>Consistency Levels</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187</cp:revision>
  <dcterms:created xsi:type="dcterms:W3CDTF">2015-09-28T19:52:00Z</dcterms:created>
  <dcterms:modified xsi:type="dcterms:W3CDTF">2021-03-01T14:58:21Z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